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</p:sldIdLst>
  <p:sldSz cy="43206975" cx="324040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" name="Google Shape;4;n"/>
          <p:cNvSpPr/>
          <p:nvPr>
            <p:ph idx="2" type="sldImg"/>
          </p:nvPr>
        </p:nvSpPr>
        <p:spPr>
          <a:xfrm>
            <a:off x="-11798640" y="-11796840"/>
            <a:ext cx="11798280" cy="12492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" name="Google Shape;5;n"/>
          <p:cNvSpPr txBox="1"/>
          <p:nvPr>
            <p:ph idx="1" type="body"/>
          </p:nvPr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/>
          <p:nvPr>
            <p:ph idx="2" type="sldImg"/>
          </p:nvPr>
        </p:nvSpPr>
        <p:spPr>
          <a:xfrm>
            <a:off x="2143080" y="695160"/>
            <a:ext cx="257184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2" name="Google Shape;62;p1:notes"/>
          <p:cNvSpPr txBox="1"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:notes"/>
          <p:cNvSpPr txBox="1"/>
          <p:nvPr>
            <p:ph idx="1" type="body"/>
          </p:nvPr>
        </p:nvSpPr>
        <p:spPr>
          <a:xfrm>
            <a:off x="685800" y="4343400"/>
            <a:ext cx="5484960" cy="411336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/>
          <p:nvPr>
            <p:ph type="title"/>
          </p:nvPr>
        </p:nvSpPr>
        <p:spPr>
          <a:xfrm>
            <a:off x="1620360" y="1730520"/>
            <a:ext cx="29161080" cy="7199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20360" y="10080360"/>
            <a:ext cx="29161080" cy="28513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1"/>
          <p:cNvSpPr txBox="1"/>
          <p:nvPr>
            <p:ph type="title"/>
          </p:nvPr>
        </p:nvSpPr>
        <p:spPr>
          <a:xfrm>
            <a:off x="1620360" y="1730520"/>
            <a:ext cx="29161080" cy="7199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" type="body"/>
          </p:nvPr>
        </p:nvSpPr>
        <p:spPr>
          <a:xfrm>
            <a:off x="1620360" y="10080360"/>
            <a:ext cx="29161080" cy="1360044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1"/>
          <p:cNvSpPr txBox="1"/>
          <p:nvPr>
            <p:ph idx="2" type="body"/>
          </p:nvPr>
        </p:nvSpPr>
        <p:spPr>
          <a:xfrm>
            <a:off x="1620360" y="24973200"/>
            <a:ext cx="29161080" cy="1360044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/>
          <p:nvPr>
            <p:ph type="title"/>
          </p:nvPr>
        </p:nvSpPr>
        <p:spPr>
          <a:xfrm>
            <a:off x="1620360" y="1730520"/>
            <a:ext cx="29161080" cy="7199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" type="body"/>
          </p:nvPr>
        </p:nvSpPr>
        <p:spPr>
          <a:xfrm>
            <a:off x="1620360" y="10080360"/>
            <a:ext cx="14230440" cy="1360044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2" type="body"/>
          </p:nvPr>
        </p:nvSpPr>
        <p:spPr>
          <a:xfrm>
            <a:off x="16562880" y="10080360"/>
            <a:ext cx="14230440" cy="1360044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2"/>
          <p:cNvSpPr txBox="1"/>
          <p:nvPr>
            <p:ph idx="3" type="body"/>
          </p:nvPr>
        </p:nvSpPr>
        <p:spPr>
          <a:xfrm>
            <a:off x="1620360" y="24973200"/>
            <a:ext cx="14230440" cy="1360044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idx="4" type="body"/>
          </p:nvPr>
        </p:nvSpPr>
        <p:spPr>
          <a:xfrm>
            <a:off x="16562880" y="24973200"/>
            <a:ext cx="14230440" cy="1360044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/>
          <p:nvPr>
            <p:ph type="title"/>
          </p:nvPr>
        </p:nvSpPr>
        <p:spPr>
          <a:xfrm>
            <a:off x="1620360" y="1730520"/>
            <a:ext cx="29161080" cy="7199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1" type="body"/>
          </p:nvPr>
        </p:nvSpPr>
        <p:spPr>
          <a:xfrm>
            <a:off x="1620360" y="10080360"/>
            <a:ext cx="9389520" cy="1360044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2" type="body"/>
          </p:nvPr>
        </p:nvSpPr>
        <p:spPr>
          <a:xfrm>
            <a:off x="11479680" y="10080360"/>
            <a:ext cx="9389520" cy="1360044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3" type="body"/>
          </p:nvPr>
        </p:nvSpPr>
        <p:spPr>
          <a:xfrm>
            <a:off x="21339000" y="10080360"/>
            <a:ext cx="9389520" cy="1360044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4" type="body"/>
          </p:nvPr>
        </p:nvSpPr>
        <p:spPr>
          <a:xfrm>
            <a:off x="1620360" y="24973200"/>
            <a:ext cx="9389520" cy="1360044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3"/>
          <p:cNvSpPr txBox="1"/>
          <p:nvPr>
            <p:ph idx="5" type="body"/>
          </p:nvPr>
        </p:nvSpPr>
        <p:spPr>
          <a:xfrm>
            <a:off x="11479680" y="24973200"/>
            <a:ext cx="9389520" cy="1360044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3"/>
          <p:cNvSpPr txBox="1"/>
          <p:nvPr>
            <p:ph idx="6" type="body"/>
          </p:nvPr>
        </p:nvSpPr>
        <p:spPr>
          <a:xfrm>
            <a:off x="21339000" y="24973200"/>
            <a:ext cx="9389520" cy="1360044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1620360" y="1730520"/>
            <a:ext cx="29161080" cy="7199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620360" y="10080360"/>
            <a:ext cx="29161080" cy="285130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/>
          <p:nvPr>
            <p:ph type="title"/>
          </p:nvPr>
        </p:nvSpPr>
        <p:spPr>
          <a:xfrm>
            <a:off x="1620360" y="1730520"/>
            <a:ext cx="29161080" cy="7199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" type="body"/>
          </p:nvPr>
        </p:nvSpPr>
        <p:spPr>
          <a:xfrm>
            <a:off x="1620360" y="10080360"/>
            <a:ext cx="14230440" cy="285130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2" type="body"/>
          </p:nvPr>
        </p:nvSpPr>
        <p:spPr>
          <a:xfrm>
            <a:off x="16562880" y="10080360"/>
            <a:ext cx="14230440" cy="285130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1620360" y="1730520"/>
            <a:ext cx="29161080" cy="7199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/>
          <p:nvPr>
            <p:ph idx="1" type="subTitle"/>
          </p:nvPr>
        </p:nvSpPr>
        <p:spPr>
          <a:xfrm>
            <a:off x="1620360" y="1730520"/>
            <a:ext cx="29161080" cy="333727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/>
          <p:nvPr>
            <p:ph type="title"/>
          </p:nvPr>
        </p:nvSpPr>
        <p:spPr>
          <a:xfrm>
            <a:off x="1620360" y="1730520"/>
            <a:ext cx="29161080" cy="7199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" type="body"/>
          </p:nvPr>
        </p:nvSpPr>
        <p:spPr>
          <a:xfrm>
            <a:off x="1620360" y="10080360"/>
            <a:ext cx="14230440" cy="1360044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2" type="body"/>
          </p:nvPr>
        </p:nvSpPr>
        <p:spPr>
          <a:xfrm>
            <a:off x="16562880" y="10080360"/>
            <a:ext cx="14230440" cy="285130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3" type="body"/>
          </p:nvPr>
        </p:nvSpPr>
        <p:spPr>
          <a:xfrm>
            <a:off x="1620360" y="24973200"/>
            <a:ext cx="14230440" cy="1360044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/>
          <p:nvPr>
            <p:ph type="title"/>
          </p:nvPr>
        </p:nvSpPr>
        <p:spPr>
          <a:xfrm>
            <a:off x="1620360" y="1730520"/>
            <a:ext cx="29161080" cy="7199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9"/>
          <p:cNvSpPr txBox="1"/>
          <p:nvPr>
            <p:ph idx="1" type="body"/>
          </p:nvPr>
        </p:nvSpPr>
        <p:spPr>
          <a:xfrm>
            <a:off x="1620360" y="10080360"/>
            <a:ext cx="14230440" cy="285130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2" type="body"/>
          </p:nvPr>
        </p:nvSpPr>
        <p:spPr>
          <a:xfrm>
            <a:off x="16562880" y="10080360"/>
            <a:ext cx="14230440" cy="1360044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3" type="body"/>
          </p:nvPr>
        </p:nvSpPr>
        <p:spPr>
          <a:xfrm>
            <a:off x="16562880" y="24973200"/>
            <a:ext cx="14230440" cy="1360044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/>
          <p:nvPr>
            <p:ph type="title"/>
          </p:nvPr>
        </p:nvSpPr>
        <p:spPr>
          <a:xfrm>
            <a:off x="1620360" y="1730520"/>
            <a:ext cx="29161080" cy="7199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1" type="body"/>
          </p:nvPr>
        </p:nvSpPr>
        <p:spPr>
          <a:xfrm>
            <a:off x="1620360" y="10080360"/>
            <a:ext cx="14230440" cy="1360044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2" type="body"/>
          </p:nvPr>
        </p:nvSpPr>
        <p:spPr>
          <a:xfrm>
            <a:off x="16562880" y="10080360"/>
            <a:ext cx="14230440" cy="1360044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0"/>
          <p:cNvSpPr txBox="1"/>
          <p:nvPr>
            <p:ph idx="3" type="body"/>
          </p:nvPr>
        </p:nvSpPr>
        <p:spPr>
          <a:xfrm>
            <a:off x="1620360" y="24973200"/>
            <a:ext cx="29161080" cy="1360044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"/>
          <p:cNvSpPr txBox="1"/>
          <p:nvPr>
            <p:ph type="title"/>
          </p:nvPr>
        </p:nvSpPr>
        <p:spPr>
          <a:xfrm>
            <a:off x="1620360" y="1730520"/>
            <a:ext cx="29161080" cy="7199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1620360" y="10080360"/>
            <a:ext cx="29161080" cy="285130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" name="Google Shape;9;p1"/>
          <p:cNvSpPr txBox="1"/>
          <p:nvPr>
            <p:ph idx="10" type="dt"/>
          </p:nvPr>
        </p:nvSpPr>
        <p:spPr>
          <a:xfrm>
            <a:off x="1620360" y="40044600"/>
            <a:ext cx="7558200" cy="2298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" name="Google Shape;10;p1"/>
          <p:cNvSpPr/>
          <p:nvPr/>
        </p:nvSpPr>
        <p:spPr>
          <a:xfrm>
            <a:off x="11071080" y="40044600"/>
            <a:ext cx="10261800" cy="230040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" name="Google Shape;11;p1"/>
          <p:cNvSpPr txBox="1"/>
          <p:nvPr>
            <p:ph idx="12" type="sldNum"/>
          </p:nvPr>
        </p:nvSpPr>
        <p:spPr>
          <a:xfrm>
            <a:off x="23223240" y="40044600"/>
            <a:ext cx="7558200" cy="2298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00" lIns="432000" spcFirstLastPara="1" rIns="432000" wrap="square" tIns="2160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8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8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8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8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8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8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8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8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8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2.pn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/>
          <p:nvPr/>
        </p:nvSpPr>
        <p:spPr>
          <a:xfrm>
            <a:off x="431640" y="10458360"/>
            <a:ext cx="10225080" cy="1285920"/>
          </a:xfrm>
          <a:custGeom>
            <a:rect b="b" l="l" r="r" t="t"/>
            <a:pathLst>
              <a:path extrusionOk="0" h="3574" w="28405">
                <a:moveTo>
                  <a:pt x="595" y="0"/>
                </a:moveTo>
                <a:cubicBezTo>
                  <a:pt x="297" y="0"/>
                  <a:pt x="0" y="297"/>
                  <a:pt x="0" y="595"/>
                </a:cubicBezTo>
                <a:lnTo>
                  <a:pt x="0" y="2977"/>
                </a:lnTo>
                <a:cubicBezTo>
                  <a:pt x="0" y="3275"/>
                  <a:pt x="297" y="3573"/>
                  <a:pt x="595" y="3573"/>
                </a:cubicBezTo>
                <a:lnTo>
                  <a:pt x="27808" y="3573"/>
                </a:lnTo>
                <a:cubicBezTo>
                  <a:pt x="28106" y="3573"/>
                  <a:pt x="28404" y="3275"/>
                  <a:pt x="28404" y="2977"/>
                </a:cubicBezTo>
                <a:lnTo>
                  <a:pt x="28404" y="595"/>
                </a:lnTo>
                <a:cubicBezTo>
                  <a:pt x="28404" y="297"/>
                  <a:pt x="28106" y="0"/>
                  <a:pt x="27808" y="0"/>
                </a:cubicBezTo>
                <a:lnTo>
                  <a:pt x="595" y="0"/>
                </a:lnTo>
              </a:path>
            </a:pathLst>
          </a:custGeom>
          <a:gradFill>
            <a:gsLst>
              <a:gs pos="0">
                <a:srgbClr val="FABA86"/>
              </a:gs>
              <a:gs pos="100000">
                <a:srgbClr val="E97414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</p:txBody>
      </p:sp>
      <p:sp>
        <p:nvSpPr>
          <p:cNvPr id="66" name="Google Shape;66;p14"/>
          <p:cNvSpPr/>
          <p:nvPr/>
        </p:nvSpPr>
        <p:spPr>
          <a:xfrm>
            <a:off x="21917160" y="12190320"/>
            <a:ext cx="10126440" cy="240012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8225" lIns="96825" spcFirstLastPara="1" rIns="96825" wrap="square" tIns="48225">
            <a:noAutofit/>
          </a:bodyPr>
          <a:lstStyle/>
          <a:p>
            <a:pPr indent="-1905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pt-BR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pôster deve ser legível a uma distância de pelo menos 1 m.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0" marR="0" rtl="0" algn="just">
              <a:lnSpc>
                <a:spcPct val="100000"/>
              </a:lnSpc>
              <a:spcBef>
                <a:spcPts val="1874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pt-BR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Deve-se evitar o uso de citações e notas de rodapé.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874"/>
              </a:spcBef>
              <a:spcAft>
                <a:spcPts val="0"/>
              </a:spcAft>
              <a:buNone/>
            </a:pPr>
            <a:r>
              <a:t/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4"/>
          <p:cNvSpPr/>
          <p:nvPr/>
        </p:nvSpPr>
        <p:spPr>
          <a:xfrm>
            <a:off x="431640" y="11808360"/>
            <a:ext cx="10225080" cy="832572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ctr" bIns="51100" lIns="102225" spcFirstLastPara="1" rIns="102225" wrap="square" tIns="511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Insira o ID da submissão no local indicado no rodapé. 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pôster deve ser elaborado no tamanho 120 cm de altura x 90 cm de largura, em duas ou três colunas, devendo conter, obrigatoriamente: a logomarca do evento, o título do artigo, o nome dos autores seguidos de identificação, introdução, material e métodos, resultados e discussão, conclusão, agradecimentos e referências. O título deve ser bem destacado, permitindo que o visitante tenha facilidade em identificar o trabalho. Utilize fonte Calibri, tamanho de fonte 72 como mínimo para título, 36 para os cabeçalhos e fonte 30 como mínimo para conteúdo. O pôster deve ser confeccionado em material adequado (lona, PVC, glosspaper ou similar) com corda para ser afixado. O resumo deve ser elaborado conforme ABNT NBR 6028, seguido das palavras-chaves. 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Palavras-chave</a:t>
            </a:r>
            <a:r>
              <a:rPr b="0" i="1" lang="pt-BR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as mesmas utilizadas no artigo.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4"/>
          <p:cNvSpPr/>
          <p:nvPr/>
        </p:nvSpPr>
        <p:spPr>
          <a:xfrm>
            <a:off x="11272680" y="12025440"/>
            <a:ext cx="10114200" cy="375156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8225" lIns="96825" spcFirstLastPara="1" rIns="96825" wrap="square" tIns="482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 figuras são peças-chave em um pôster e devem ter um grande destaque. São elas que, em um primeiro momento, fisgarão os visitantes. Em um segundo momento, são as  figuras que vão ajudar a dar sustentação aos seus argumentos, de maneira muito mais eficaz do que os textos, quando bem combinadas com os diagramas e esquemas. Nunca deixe de citar as fontes das figuras que pegar emprestadas. 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4"/>
          <p:cNvSpPr/>
          <p:nvPr/>
        </p:nvSpPr>
        <p:spPr>
          <a:xfrm>
            <a:off x="1859040" y="8339160"/>
            <a:ext cx="30544938" cy="170245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3550" lIns="86750" spcFirstLastPara="1" rIns="86750" wrap="square" tIns="43550">
            <a:noAutofit/>
          </a:bodyPr>
          <a:lstStyle/>
          <a:p>
            <a:pPr indent="-1617480" lvl="0" marL="161892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Xxxxxx Xxxxxx XXXXXXXX</a:t>
            </a:r>
            <a:r>
              <a:rPr b="1" baseline="30000" i="0" lang="pt-BR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b="1" i="0" lang="pt-BR" sz="4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 Xxxxxx Xxxxxxx </a:t>
            </a:r>
            <a:r>
              <a:rPr b="1" i="0" lang="pt-BR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XXXXXXXXX</a:t>
            </a:r>
            <a:r>
              <a:rPr b="1" baseline="30000" i="0" lang="pt-BR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0" i="0" sz="4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617480" lvl="0" marL="161892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baseline="30000" i="0" lang="pt-BR" sz="3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</a:t>
            </a:r>
            <a:r>
              <a:rPr b="0" i="0" lang="pt-BR" sz="3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Xxxxxxxxxxx, </a:t>
            </a:r>
            <a:r>
              <a:rPr b="0" i="1" lang="pt-BR" sz="3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campus</a:t>
            </a:r>
            <a:r>
              <a:rPr b="0" i="0" lang="pt-BR" sz="3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Fulano de Tal - Instituto Federal de Educação, Ciência e Tecnologia do Tocantins, xxxxxxx@xxx.com.br;</a:t>
            </a:r>
            <a:endParaRPr b="0" i="0" sz="3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617480" lvl="0" marL="161892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3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baseline="30000" i="0" lang="pt-BR" sz="3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 </a:t>
            </a:r>
            <a:r>
              <a:rPr b="0" i="0" lang="pt-BR" sz="3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Xxxxxxxxxxxxxx, </a:t>
            </a:r>
            <a:r>
              <a:rPr b="0" i="1" lang="pt-BR" sz="3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campus</a:t>
            </a:r>
            <a:r>
              <a:rPr b="0" i="0" lang="pt-BR" sz="3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Fulano de Tal - Instituto Federal de Educação, Ciência e Tecnologia do Tocantins, xxxxxxx@xxx.com.br;</a:t>
            </a:r>
            <a:endParaRPr b="0" i="0" sz="3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4"/>
          <p:cNvSpPr/>
          <p:nvPr/>
        </p:nvSpPr>
        <p:spPr>
          <a:xfrm>
            <a:off x="1343160" y="7024800"/>
            <a:ext cx="29595618" cy="1189782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6075" lIns="91800" spcFirstLastPara="1" rIns="91800" wrap="square" tIns="460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7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TÍTULO: Subtítulo</a:t>
            </a:r>
            <a:endParaRPr b="0" i="0" sz="7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4"/>
          <p:cNvSpPr/>
          <p:nvPr/>
        </p:nvSpPr>
        <p:spPr>
          <a:xfrm>
            <a:off x="4038600" y="10766525"/>
            <a:ext cx="2709600" cy="7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RESUMO</a:t>
            </a:r>
            <a:endParaRPr b="0" i="0" sz="4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14"/>
          <p:cNvSpPr/>
          <p:nvPr/>
        </p:nvSpPr>
        <p:spPr>
          <a:xfrm>
            <a:off x="21818520" y="20954880"/>
            <a:ext cx="10225080" cy="656856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8225" lIns="96825" spcFirstLastPara="1" rIns="96825" wrap="square" tIns="482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último item deve efetuar o fechamento do conteúdo apresentado.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Acima de tudo, um bom pôster deve ter pouco texto. Não tão pouco quanto uma apresentação de slides, porém bem menos do que um artigo. É preferível usar frases telegráficas, diretas e curtas, organizadas em tópicos, ao invés de orações longas e estruturas complexas. 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</a:pPr>
            <a:r>
              <a:rPr b="0" i="0" lang="pt-BR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Deve-se concluir somente o que foi comprovado, com interpretação lógica, não cabendo opiniões próprias ou análises não investigadas. 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 conclusões de qualquer trabalho científico devem responder aos objetivos propostos do mesmo. Deve ser apresentada, preferencialmente, em tópicos.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4"/>
          <p:cNvSpPr/>
          <p:nvPr/>
        </p:nvSpPr>
        <p:spPr>
          <a:xfrm>
            <a:off x="21818520" y="29883240"/>
            <a:ext cx="10225080" cy="101052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8225" lIns="96825" spcFirstLastPara="1" rIns="96825" wrap="square" tIns="482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Agradecemos o apoio financeiro  disponibilizado pelo CNPq para o desenvolvimento da pesquisa.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14"/>
          <p:cNvSpPr/>
          <p:nvPr/>
        </p:nvSpPr>
        <p:spPr>
          <a:xfrm>
            <a:off x="-20520" y="39531960"/>
            <a:ext cx="32430960" cy="552240"/>
          </a:xfrm>
          <a:custGeom>
            <a:rect b="b" l="l" r="r" t="t"/>
            <a:pathLst>
              <a:path extrusionOk="0" h="1536" w="90087">
                <a:moveTo>
                  <a:pt x="255" y="0"/>
                </a:moveTo>
                <a:cubicBezTo>
                  <a:pt x="127" y="0"/>
                  <a:pt x="0" y="127"/>
                  <a:pt x="0" y="255"/>
                </a:cubicBezTo>
                <a:lnTo>
                  <a:pt x="0" y="1279"/>
                </a:lnTo>
                <a:cubicBezTo>
                  <a:pt x="0" y="1407"/>
                  <a:pt x="127" y="1535"/>
                  <a:pt x="255" y="1535"/>
                </a:cubicBezTo>
                <a:lnTo>
                  <a:pt x="89831" y="1535"/>
                </a:lnTo>
                <a:cubicBezTo>
                  <a:pt x="89958" y="1535"/>
                  <a:pt x="90086" y="1407"/>
                  <a:pt x="90086" y="1279"/>
                </a:cubicBezTo>
                <a:lnTo>
                  <a:pt x="90086" y="255"/>
                </a:lnTo>
                <a:cubicBezTo>
                  <a:pt x="90086" y="127"/>
                  <a:pt x="89958" y="0"/>
                  <a:pt x="89831" y="0"/>
                </a:cubicBezTo>
                <a:lnTo>
                  <a:pt x="255" y="0"/>
                </a:lnTo>
              </a:path>
            </a:pathLst>
          </a:custGeom>
          <a:gradFill>
            <a:gsLst>
              <a:gs pos="0">
                <a:schemeClr val="accent5"/>
              </a:gs>
              <a:gs pos="100000">
                <a:srgbClr val="92DA46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4"/>
          <p:cNvSpPr/>
          <p:nvPr/>
        </p:nvSpPr>
        <p:spPr>
          <a:xfrm>
            <a:off x="21747240" y="33051600"/>
            <a:ext cx="10225080" cy="446544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8225" lIns="96825" spcFirstLastPara="1" rIns="96825" wrap="square" tIns="482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pt-BR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Listar as referências citadas no texto de acordo com as normas da ABNT NBR 6023. Sugere-se a utilização de, no máximo, 5 referências no pôster.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874"/>
              </a:spcBef>
              <a:spcAft>
                <a:spcPts val="0"/>
              </a:spcAft>
              <a:buNone/>
            </a:pPr>
            <a:r>
              <a:rPr b="0" i="0" lang="pt-BR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ASSOCIAÇÃO BRASILEIRA DE NORMAS TÉCNICAS. </a:t>
            </a:r>
            <a:r>
              <a:rPr b="1" i="0" lang="pt-BR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NBR 15437</a:t>
            </a:r>
            <a:r>
              <a:rPr b="0" i="0" lang="pt-BR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: Informação e documentação:  Pôsteres técnicos e científicos: apresentação. Rio de Janeiro, 2006.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874"/>
              </a:spcBef>
              <a:spcAft>
                <a:spcPts val="0"/>
              </a:spcAft>
              <a:buNone/>
            </a:pPr>
            <a:r>
              <a:t/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874"/>
              </a:spcBef>
              <a:spcAft>
                <a:spcPts val="0"/>
              </a:spcAft>
              <a:buNone/>
            </a:pPr>
            <a:r>
              <a:t/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504720" y="22817160"/>
            <a:ext cx="10152000" cy="469404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3550" lIns="86750" spcFirstLastPara="1" rIns="86750" wrap="square" tIns="43550">
            <a:noAutofit/>
          </a:bodyPr>
          <a:lstStyle/>
          <a:p>
            <a:pPr indent="-1905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pt-BR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pôster deverá conter informações referentes ao artigo apresentado ao congresso para avaliação.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0" marR="0" rtl="0" algn="just">
              <a:lnSpc>
                <a:spcPct val="100000"/>
              </a:lnSpc>
              <a:spcBef>
                <a:spcPts val="1874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pt-BR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 informações apresentadas no pôster devem ser concisas e claras.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0" marR="0" rtl="0" algn="just">
              <a:lnSpc>
                <a:spcPct val="100000"/>
              </a:lnSpc>
              <a:spcBef>
                <a:spcPts val="1874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pt-BR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Este modelo já se encontra na formatação sugerida.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0" marR="0" rtl="0" algn="just">
              <a:lnSpc>
                <a:spcPct val="100000"/>
              </a:lnSpc>
              <a:spcBef>
                <a:spcPts val="1874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pt-BR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Será obrigatória a presença de um dos autores no horário de apresentação do pôster.</a:t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874"/>
              </a:spcBef>
              <a:spcAft>
                <a:spcPts val="0"/>
              </a:spcAft>
              <a:buNone/>
            </a:pPr>
            <a:r>
              <a:t/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4"/>
          <p:cNvSpPr/>
          <p:nvPr/>
        </p:nvSpPr>
        <p:spPr>
          <a:xfrm flipH="1">
            <a:off x="10884600" y="10298160"/>
            <a:ext cx="65160" cy="291988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4"/>
          <p:cNvSpPr/>
          <p:nvPr/>
        </p:nvSpPr>
        <p:spPr>
          <a:xfrm flipH="1">
            <a:off x="21546360" y="10369440"/>
            <a:ext cx="65160" cy="2919888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4"/>
          <p:cNvSpPr/>
          <p:nvPr/>
        </p:nvSpPr>
        <p:spPr>
          <a:xfrm>
            <a:off x="11161800" y="10441080"/>
            <a:ext cx="10225080" cy="1285920"/>
          </a:xfrm>
          <a:custGeom>
            <a:rect b="b" l="l" r="r" t="t"/>
            <a:pathLst>
              <a:path extrusionOk="0" h="3574" w="28405">
                <a:moveTo>
                  <a:pt x="595" y="0"/>
                </a:moveTo>
                <a:cubicBezTo>
                  <a:pt x="297" y="0"/>
                  <a:pt x="0" y="297"/>
                  <a:pt x="0" y="595"/>
                </a:cubicBezTo>
                <a:lnTo>
                  <a:pt x="0" y="2977"/>
                </a:lnTo>
                <a:cubicBezTo>
                  <a:pt x="0" y="3275"/>
                  <a:pt x="297" y="3573"/>
                  <a:pt x="595" y="3573"/>
                </a:cubicBezTo>
                <a:lnTo>
                  <a:pt x="27808" y="3573"/>
                </a:lnTo>
                <a:cubicBezTo>
                  <a:pt x="28106" y="3573"/>
                  <a:pt x="28404" y="3275"/>
                  <a:pt x="28404" y="2977"/>
                </a:cubicBezTo>
                <a:lnTo>
                  <a:pt x="28404" y="595"/>
                </a:lnTo>
                <a:cubicBezTo>
                  <a:pt x="28404" y="297"/>
                  <a:pt x="28106" y="0"/>
                  <a:pt x="27808" y="0"/>
                </a:cubicBezTo>
                <a:lnTo>
                  <a:pt x="595" y="0"/>
                </a:lnTo>
              </a:path>
            </a:pathLst>
          </a:custGeom>
          <a:gradFill>
            <a:gsLst>
              <a:gs pos="0">
                <a:srgbClr val="FABA86"/>
              </a:gs>
              <a:gs pos="100000">
                <a:srgbClr val="E97414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4"/>
          <p:cNvSpPr/>
          <p:nvPr/>
        </p:nvSpPr>
        <p:spPr>
          <a:xfrm>
            <a:off x="13070520" y="10766520"/>
            <a:ext cx="6407640" cy="703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 MATERIAL E MÉTODOS</a:t>
            </a:r>
            <a:endParaRPr b="0" i="0" sz="4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14"/>
          <p:cNvSpPr/>
          <p:nvPr/>
        </p:nvSpPr>
        <p:spPr>
          <a:xfrm>
            <a:off x="21855240" y="10434600"/>
            <a:ext cx="10225080" cy="1285920"/>
          </a:xfrm>
          <a:custGeom>
            <a:rect b="b" l="l" r="r" t="t"/>
            <a:pathLst>
              <a:path extrusionOk="0" h="3574" w="28405">
                <a:moveTo>
                  <a:pt x="595" y="0"/>
                </a:moveTo>
                <a:cubicBezTo>
                  <a:pt x="297" y="0"/>
                  <a:pt x="0" y="297"/>
                  <a:pt x="0" y="595"/>
                </a:cubicBezTo>
                <a:lnTo>
                  <a:pt x="0" y="2977"/>
                </a:lnTo>
                <a:cubicBezTo>
                  <a:pt x="0" y="3275"/>
                  <a:pt x="297" y="3573"/>
                  <a:pt x="595" y="3573"/>
                </a:cubicBezTo>
                <a:lnTo>
                  <a:pt x="27808" y="3573"/>
                </a:lnTo>
                <a:cubicBezTo>
                  <a:pt x="28106" y="3573"/>
                  <a:pt x="28404" y="3275"/>
                  <a:pt x="28404" y="2977"/>
                </a:cubicBezTo>
                <a:lnTo>
                  <a:pt x="28404" y="595"/>
                </a:lnTo>
                <a:cubicBezTo>
                  <a:pt x="28404" y="297"/>
                  <a:pt x="28106" y="0"/>
                  <a:pt x="27808" y="0"/>
                </a:cubicBezTo>
                <a:lnTo>
                  <a:pt x="595" y="0"/>
                </a:lnTo>
              </a:path>
            </a:pathLst>
          </a:custGeom>
          <a:gradFill>
            <a:gsLst>
              <a:gs pos="0">
                <a:srgbClr val="FABA86"/>
              </a:gs>
              <a:gs pos="100000">
                <a:srgbClr val="E97414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4"/>
          <p:cNvSpPr/>
          <p:nvPr/>
        </p:nvSpPr>
        <p:spPr>
          <a:xfrm>
            <a:off x="23113800" y="10766520"/>
            <a:ext cx="7732080" cy="703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 RESULTADOS E DISCUSSÃO</a:t>
            </a:r>
            <a:endParaRPr b="0" i="0" sz="4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14"/>
          <p:cNvSpPr/>
          <p:nvPr/>
        </p:nvSpPr>
        <p:spPr>
          <a:xfrm>
            <a:off x="455760" y="21205800"/>
            <a:ext cx="10226520" cy="1285920"/>
          </a:xfrm>
          <a:custGeom>
            <a:rect b="b" l="l" r="r" t="t"/>
            <a:pathLst>
              <a:path extrusionOk="0" h="3574" w="28409">
                <a:moveTo>
                  <a:pt x="595" y="0"/>
                </a:moveTo>
                <a:cubicBezTo>
                  <a:pt x="297" y="0"/>
                  <a:pt x="0" y="297"/>
                  <a:pt x="0" y="595"/>
                </a:cubicBezTo>
                <a:lnTo>
                  <a:pt x="0" y="2977"/>
                </a:lnTo>
                <a:cubicBezTo>
                  <a:pt x="0" y="3275"/>
                  <a:pt x="297" y="3573"/>
                  <a:pt x="595" y="3573"/>
                </a:cubicBezTo>
                <a:lnTo>
                  <a:pt x="27812" y="3573"/>
                </a:lnTo>
                <a:cubicBezTo>
                  <a:pt x="28110" y="3573"/>
                  <a:pt x="28408" y="3275"/>
                  <a:pt x="28408" y="2977"/>
                </a:cubicBezTo>
                <a:lnTo>
                  <a:pt x="28408" y="595"/>
                </a:lnTo>
                <a:cubicBezTo>
                  <a:pt x="28408" y="297"/>
                  <a:pt x="28110" y="0"/>
                  <a:pt x="27812" y="0"/>
                </a:cubicBezTo>
                <a:lnTo>
                  <a:pt x="595" y="0"/>
                </a:lnTo>
              </a:path>
            </a:pathLst>
          </a:custGeom>
          <a:gradFill>
            <a:gsLst>
              <a:gs pos="0">
                <a:srgbClr val="FABA86"/>
              </a:gs>
              <a:gs pos="100000">
                <a:srgbClr val="E97414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4"/>
          <p:cNvSpPr/>
          <p:nvPr/>
        </p:nvSpPr>
        <p:spPr>
          <a:xfrm>
            <a:off x="3124200" y="21496325"/>
            <a:ext cx="4464600" cy="7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 INTRODUÇÃO</a:t>
            </a:r>
            <a:endParaRPr b="0" i="0" sz="4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4"/>
          <p:cNvSpPr/>
          <p:nvPr/>
        </p:nvSpPr>
        <p:spPr>
          <a:xfrm>
            <a:off x="21890160" y="19303920"/>
            <a:ext cx="10225080" cy="1285920"/>
          </a:xfrm>
          <a:custGeom>
            <a:rect b="b" l="l" r="r" t="t"/>
            <a:pathLst>
              <a:path extrusionOk="0" h="3574" w="28405">
                <a:moveTo>
                  <a:pt x="595" y="0"/>
                </a:moveTo>
                <a:cubicBezTo>
                  <a:pt x="297" y="0"/>
                  <a:pt x="0" y="297"/>
                  <a:pt x="0" y="595"/>
                </a:cubicBezTo>
                <a:lnTo>
                  <a:pt x="0" y="2977"/>
                </a:lnTo>
                <a:cubicBezTo>
                  <a:pt x="0" y="3275"/>
                  <a:pt x="297" y="3573"/>
                  <a:pt x="595" y="3573"/>
                </a:cubicBezTo>
                <a:lnTo>
                  <a:pt x="27808" y="3573"/>
                </a:lnTo>
                <a:cubicBezTo>
                  <a:pt x="28106" y="3573"/>
                  <a:pt x="28404" y="3275"/>
                  <a:pt x="28404" y="2977"/>
                </a:cubicBezTo>
                <a:lnTo>
                  <a:pt x="28404" y="595"/>
                </a:lnTo>
                <a:cubicBezTo>
                  <a:pt x="28404" y="297"/>
                  <a:pt x="28106" y="0"/>
                  <a:pt x="27808" y="0"/>
                </a:cubicBezTo>
                <a:lnTo>
                  <a:pt x="595" y="0"/>
                </a:lnTo>
              </a:path>
            </a:pathLst>
          </a:custGeom>
          <a:gradFill>
            <a:gsLst>
              <a:gs pos="0">
                <a:srgbClr val="FABA86"/>
              </a:gs>
              <a:gs pos="100000">
                <a:srgbClr val="E97414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4"/>
          <p:cNvSpPr/>
          <p:nvPr/>
        </p:nvSpPr>
        <p:spPr>
          <a:xfrm>
            <a:off x="23535000" y="19624680"/>
            <a:ext cx="6887880" cy="703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 CONSIDERAÇÕES FINAIS</a:t>
            </a:r>
            <a:endParaRPr b="0" i="0" sz="4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4"/>
          <p:cNvSpPr/>
          <p:nvPr/>
        </p:nvSpPr>
        <p:spPr>
          <a:xfrm>
            <a:off x="21842280" y="28381320"/>
            <a:ext cx="10225080" cy="1285920"/>
          </a:xfrm>
          <a:custGeom>
            <a:rect b="b" l="l" r="r" t="t"/>
            <a:pathLst>
              <a:path extrusionOk="0" h="3574" w="28405">
                <a:moveTo>
                  <a:pt x="595" y="0"/>
                </a:moveTo>
                <a:cubicBezTo>
                  <a:pt x="297" y="0"/>
                  <a:pt x="0" y="297"/>
                  <a:pt x="0" y="595"/>
                </a:cubicBezTo>
                <a:lnTo>
                  <a:pt x="0" y="2977"/>
                </a:lnTo>
                <a:cubicBezTo>
                  <a:pt x="0" y="3275"/>
                  <a:pt x="297" y="3573"/>
                  <a:pt x="595" y="3573"/>
                </a:cubicBezTo>
                <a:lnTo>
                  <a:pt x="27808" y="3573"/>
                </a:lnTo>
                <a:cubicBezTo>
                  <a:pt x="28106" y="3573"/>
                  <a:pt x="28404" y="3275"/>
                  <a:pt x="28404" y="2977"/>
                </a:cubicBezTo>
                <a:lnTo>
                  <a:pt x="28404" y="595"/>
                </a:lnTo>
                <a:cubicBezTo>
                  <a:pt x="28404" y="297"/>
                  <a:pt x="28106" y="0"/>
                  <a:pt x="27808" y="0"/>
                </a:cubicBezTo>
                <a:lnTo>
                  <a:pt x="595" y="0"/>
                </a:lnTo>
              </a:path>
            </a:pathLst>
          </a:custGeom>
          <a:gradFill>
            <a:gsLst>
              <a:gs pos="0">
                <a:srgbClr val="FABA86"/>
              </a:gs>
              <a:gs pos="100000">
                <a:srgbClr val="E97414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4"/>
          <p:cNvSpPr/>
          <p:nvPr/>
        </p:nvSpPr>
        <p:spPr>
          <a:xfrm>
            <a:off x="24452640" y="28697400"/>
            <a:ext cx="5052960" cy="703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AGRADECIMENTOS</a:t>
            </a:r>
            <a:endParaRPr b="0" i="0" sz="4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4"/>
          <p:cNvSpPr/>
          <p:nvPr/>
        </p:nvSpPr>
        <p:spPr>
          <a:xfrm>
            <a:off x="21890160" y="31478400"/>
            <a:ext cx="10225080" cy="1285920"/>
          </a:xfrm>
          <a:custGeom>
            <a:rect b="b" l="l" r="r" t="t"/>
            <a:pathLst>
              <a:path extrusionOk="0" h="3574" w="28405">
                <a:moveTo>
                  <a:pt x="595" y="0"/>
                </a:moveTo>
                <a:cubicBezTo>
                  <a:pt x="297" y="0"/>
                  <a:pt x="0" y="297"/>
                  <a:pt x="0" y="595"/>
                </a:cubicBezTo>
                <a:lnTo>
                  <a:pt x="0" y="2977"/>
                </a:lnTo>
                <a:cubicBezTo>
                  <a:pt x="0" y="3275"/>
                  <a:pt x="297" y="3573"/>
                  <a:pt x="595" y="3573"/>
                </a:cubicBezTo>
                <a:lnTo>
                  <a:pt x="27808" y="3573"/>
                </a:lnTo>
                <a:cubicBezTo>
                  <a:pt x="28106" y="3573"/>
                  <a:pt x="28404" y="3275"/>
                  <a:pt x="28404" y="2977"/>
                </a:cubicBezTo>
                <a:lnTo>
                  <a:pt x="28404" y="595"/>
                </a:lnTo>
                <a:cubicBezTo>
                  <a:pt x="28404" y="297"/>
                  <a:pt x="28106" y="0"/>
                  <a:pt x="27808" y="0"/>
                </a:cubicBezTo>
                <a:lnTo>
                  <a:pt x="595" y="0"/>
                </a:lnTo>
              </a:path>
            </a:pathLst>
          </a:custGeom>
          <a:gradFill>
            <a:gsLst>
              <a:gs pos="0">
                <a:srgbClr val="FABA86"/>
              </a:gs>
              <a:gs pos="100000">
                <a:srgbClr val="E97414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4"/>
          <p:cNvSpPr/>
          <p:nvPr/>
        </p:nvSpPr>
        <p:spPr>
          <a:xfrm>
            <a:off x="25144200" y="31803840"/>
            <a:ext cx="3813840" cy="703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endParaRPr b="0" i="0" sz="4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1" name="Google Shape;9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50775" y="5958000"/>
            <a:ext cx="32430976" cy="654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4"/>
          <p:cNvPicPr preferRelativeResize="0"/>
          <p:nvPr/>
        </p:nvPicPr>
        <p:blipFill rotWithShape="1">
          <a:blip r:embed="rId4">
            <a:alphaModFix/>
          </a:blip>
          <a:srcRect b="20254" l="0" r="0" t="21358"/>
          <a:stretch/>
        </p:blipFill>
        <p:spPr>
          <a:xfrm>
            <a:off x="17930" y="-10750"/>
            <a:ext cx="32368182" cy="5959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4"/>
          <p:cNvPicPr preferRelativeResize="0"/>
          <p:nvPr/>
        </p:nvPicPr>
        <p:blipFill rotWithShape="1">
          <a:blip r:embed="rId5">
            <a:alphaModFix/>
          </a:blip>
          <a:srcRect b="19157" l="50617" r="0" t="28456"/>
          <a:stretch/>
        </p:blipFill>
        <p:spPr>
          <a:xfrm>
            <a:off x="19371346" y="41064425"/>
            <a:ext cx="11953279" cy="1648381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4"/>
          <p:cNvPicPr preferRelativeResize="0"/>
          <p:nvPr/>
        </p:nvPicPr>
        <p:blipFill rotWithShape="1">
          <a:blip r:embed="rId5">
            <a:alphaModFix/>
          </a:blip>
          <a:srcRect b="17406" l="-1463" r="76279" t="24746"/>
          <a:stretch/>
        </p:blipFill>
        <p:spPr>
          <a:xfrm>
            <a:off x="14577850" y="41118524"/>
            <a:ext cx="5052950" cy="15354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990612" y="41301520"/>
            <a:ext cx="3836435" cy="1250382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68944" y="41136869"/>
            <a:ext cx="4058331" cy="1503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261375" y="41164537"/>
            <a:ext cx="4252925" cy="13847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